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46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</p:sldIdLst>
  <p:sldSz cx="12192000" cy="6858000"/>
  <p:notesSz cx="6858000" cy="9144000"/>
  <p:custDataLst>
    <p:tags r:id="rId10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6" Type="http://schemas.openxmlformats.org/officeDocument/2006/relationships/tags" Target="tags/tag101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jpeg"/><Relationship Id="rId1" Type="http://schemas.openxmlformats.org/officeDocument/2006/relationships/tags" Target="../tags/tag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jpeg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tags" Target="../tags/tag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tags" Target="../tags/tag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tags" Target="../tags/tag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tags" Target="../tags/tag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tags" Target="../tags/tag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jpeg"/><Relationship Id="rId1" Type="http://schemas.openxmlformats.org/officeDocument/2006/relationships/tags" Target="../tags/tag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jpeg"/><Relationship Id="rId1" Type="http://schemas.openxmlformats.org/officeDocument/2006/relationships/tags" Target="../tags/tag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jpeg"/><Relationship Id="rId1" Type="http://schemas.openxmlformats.org/officeDocument/2006/relationships/tags" Target="../tags/tag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1" Type="http://schemas.openxmlformats.org/officeDocument/2006/relationships/tags" Target="../tags/tag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jpeg"/><Relationship Id="rId1" Type="http://schemas.openxmlformats.org/officeDocument/2006/relationships/tags" Target="../tags/tag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1" Type="http://schemas.openxmlformats.org/officeDocument/2006/relationships/tags" Target="../tags/tag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jpeg"/><Relationship Id="rId1" Type="http://schemas.openxmlformats.org/officeDocument/2006/relationships/tags" Target="../tags/tag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1" Type="http://schemas.openxmlformats.org/officeDocument/2006/relationships/tags" Target="../tags/tag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1" Type="http://schemas.openxmlformats.org/officeDocument/2006/relationships/tags" Target="../tags/tag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tags" Target="../tags/tag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1" Type="http://schemas.openxmlformats.org/officeDocument/2006/relationships/tags" Target="../tags/tag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1" Type="http://schemas.openxmlformats.org/officeDocument/2006/relationships/tags" Target="../tags/tag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1" Type="http://schemas.openxmlformats.org/officeDocument/2006/relationships/tags" Target="../tags/tag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1" Type="http://schemas.openxmlformats.org/officeDocument/2006/relationships/tags" Target="../tags/tag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1" Type="http://schemas.openxmlformats.org/officeDocument/2006/relationships/tags" Target="../tags/tag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3" name="图片 2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1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1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0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668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53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74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1" name="图片 2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" name="图片 2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3" name="图片 2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45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4" name="图片 2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5" name="图片 2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6" name="图片 2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7" name="图片 2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8" name="图片 2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9" name="图片 2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0" name="图片 2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1" name="图片 2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2" name="图片 2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74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3" name="图片 2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4" name="图片 2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5" name="图片 2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07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6" name="图片 2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7" name="图片 2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8" name="图片 2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29" name="图片 2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9271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0" name="图片 2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71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1" name="图片 2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2" name="图片 2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60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3" name="图片 2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4" name="图片 2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5" name="图片 2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6" name="图片 2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7" name="图片 2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8" name="图片 2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9" name="图片 2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92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0" name="图片 2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1" name="图片 2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2" name="图片 2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3" name="图片 2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0604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4" name="图片 2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5" name="图片 2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6" name="图片 2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7" name="图片 2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711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8" name="图片 2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9" name="图片 2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035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0" name="图片 2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1" name="图片 2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2" name="图片 2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41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COMMONDATA" val="eyJoZGlkIjoiM2Y5Zjk1MTU5MTI4N2EyNzAxMGI0YzBiNjI0YTc0Mzk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7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105</cp:revision>
  <dcterms:created xsi:type="dcterms:W3CDTF">2023-07-26T06:04:42Z</dcterms:created>
  <dcterms:modified xsi:type="dcterms:W3CDTF">2023-07-26T13:14:39Z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DC4F9805E91C49C69CABBA3B3DA5CC6C_12</vt:lpwstr>
  </property>
  <property fmtid="{D5CDD505-2E9C-101B-9397-08002B2CF9AE}" pid="3" name="KSOProductBuildVer">
    <vt:lpwstr>2052-12.1.0.15120</vt:lpwstr>
  </property>
</Properties>
</file>